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8" r:id="rId3"/>
    <p:sldId id="261" r:id="rId4"/>
    <p:sldId id="341" r:id="rId5"/>
    <p:sldId id="35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3" r:id="rId23"/>
    <p:sldId id="412" r:id="rId24"/>
    <p:sldId id="414" r:id="rId25"/>
    <p:sldId id="415" r:id="rId26"/>
    <p:sldId id="417" r:id="rId27"/>
    <p:sldId id="425" r:id="rId28"/>
    <p:sldId id="418" r:id="rId29"/>
    <p:sldId id="419" r:id="rId30"/>
    <p:sldId id="420" r:id="rId31"/>
    <p:sldId id="416" r:id="rId32"/>
    <p:sldId id="421" r:id="rId33"/>
    <p:sldId id="422" r:id="rId34"/>
    <p:sldId id="423" r:id="rId35"/>
    <p:sldId id="424" r:id="rId36"/>
    <p:sldId id="279" r:id="rId37"/>
    <p:sldId id="280" r:id="rId38"/>
  </p:sldIdLst>
  <p:sldSz cx="9144000" cy="6858000" type="screen4x3"/>
  <p:notesSz cx="6858000" cy="9144000"/>
  <p:embeddedFontLst>
    <p:embeddedFont>
      <p:font typeface="Cascadia Mono" panose="020B0609020000020004" pitchFamily="49" charset="0"/>
      <p:regular r:id="rId40"/>
      <p:bold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aleway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CC2"/>
    <a:srgbClr val="C5053C"/>
    <a:srgbClr val="FF3300"/>
    <a:srgbClr val="C1592F"/>
    <a:srgbClr val="12BE6C"/>
    <a:srgbClr val="7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154" autoAdjust="0"/>
  </p:normalViewPr>
  <p:slideViewPr>
    <p:cSldViewPr>
      <p:cViewPr varScale="1">
        <p:scale>
          <a:sx n="83" d="100"/>
          <a:sy n="83" d="100"/>
        </p:scale>
        <p:origin x="137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-sharpcorner.com/article/how-to-connect-sql-database-in-asp-net-using-c-sharp-and-insert-and-view-the-data-usi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6593775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 dirty="0">
                <a:solidFill>
                  <a:srgbClr val="002060"/>
                </a:solidFill>
              </a:rPr>
              <a:t>Database Connectivity with ASP.NET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39E35-DB79-CEEB-61FB-21F531036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357" b="62885"/>
          <a:stretch/>
        </p:blipFill>
        <p:spPr>
          <a:xfrm>
            <a:off x="457200" y="609600"/>
            <a:ext cx="41148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1B643-D05B-0E28-81DA-BC51890F5721}"/>
              </a:ext>
            </a:extLst>
          </p:cNvPr>
          <p:cNvSpPr txBox="1"/>
          <p:nvPr/>
        </p:nvSpPr>
        <p:spPr>
          <a:xfrm>
            <a:off x="457200" y="76200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on  “Tables” and click “Add New Table”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C136F-B53E-4B01-7FA4-357004108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00" b="30741"/>
          <a:stretch/>
        </p:blipFill>
        <p:spPr>
          <a:xfrm>
            <a:off x="304800" y="3121223"/>
            <a:ext cx="61722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6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D13B5-07B8-29E6-4DB0-E516E4CC5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70" b="21481"/>
          <a:stretch/>
        </p:blipFill>
        <p:spPr>
          <a:xfrm>
            <a:off x="0" y="304800"/>
            <a:ext cx="8811491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91FF2-8589-BB0A-FD14-9D71726BC599}"/>
              </a:ext>
            </a:extLst>
          </p:cNvPr>
          <p:cNvSpPr txBox="1"/>
          <p:nvPr/>
        </p:nvSpPr>
        <p:spPr>
          <a:xfrm>
            <a:off x="4495800" y="33528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“Update”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77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90C85-A445-52B6-BBFB-C480EFC0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277100" cy="523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EF4DD-4B4E-1A17-E60B-17FA4F17AAEC}"/>
              </a:ext>
            </a:extLst>
          </p:cNvPr>
          <p:cNvSpPr txBox="1"/>
          <p:nvPr/>
        </p:nvSpPr>
        <p:spPr>
          <a:xfrm>
            <a:off x="3028950" y="5943600"/>
            <a:ext cx="3600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“Update Database”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99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30A0B-B505-05E9-DC31-52E6A3BA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0" y="304800"/>
            <a:ext cx="9144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A2EF6-BDD5-2240-04DF-0AF4D6224391}"/>
              </a:ext>
            </a:extLst>
          </p:cNvPr>
          <p:cNvSpPr txBox="1"/>
          <p:nvPr/>
        </p:nvSpPr>
        <p:spPr>
          <a:xfrm>
            <a:off x="524164" y="228600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Server Explorer, right click on Database1.mdf and click on Refresh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3572E-9A0D-CB4C-DB90-AA5098AF4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 b="39630"/>
          <a:stretch/>
        </p:blipFill>
        <p:spPr>
          <a:xfrm>
            <a:off x="762000" y="1066800"/>
            <a:ext cx="6248400" cy="4371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A957C-1B01-3CA2-74CB-F2C2EC8BB482}"/>
              </a:ext>
            </a:extLst>
          </p:cNvPr>
          <p:cNvSpPr txBox="1"/>
          <p:nvPr/>
        </p:nvSpPr>
        <p:spPr>
          <a:xfrm>
            <a:off x="609600" y="57912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Expand the Table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5197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9834C-D3C3-37B7-182B-CD258C1BF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67" b="36666"/>
          <a:stretch/>
        </p:blipFill>
        <p:spPr>
          <a:xfrm>
            <a:off x="762000" y="762000"/>
            <a:ext cx="624840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F3DD4-C43A-A582-1E9B-1A3AC43F2B38}"/>
              </a:ext>
            </a:extLst>
          </p:cNvPr>
          <p:cNvSpPr txBox="1"/>
          <p:nvPr/>
        </p:nvSpPr>
        <p:spPr>
          <a:xfrm>
            <a:off x="524164" y="228600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Click on Table and Click on “Show Table Data”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6921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7E0CF-7136-571E-FFF1-3AAC28C2B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5" t="1" r="53334" b="63980"/>
          <a:stretch/>
        </p:blipFill>
        <p:spPr>
          <a:xfrm>
            <a:off x="533400" y="1143000"/>
            <a:ext cx="7543800" cy="243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8C967A-C1AF-CE29-BB43-321C1D50208E}"/>
              </a:ext>
            </a:extLst>
          </p:cNvPr>
          <p:cNvSpPr txBox="1"/>
          <p:nvPr/>
        </p:nvSpPr>
        <p:spPr>
          <a:xfrm>
            <a:off x="1295400" y="457200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Entering first row press Enter Key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C1667-6151-5DA7-2309-5F0A2DAAA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67" b="70194"/>
          <a:stretch/>
        </p:blipFill>
        <p:spPr>
          <a:xfrm>
            <a:off x="609600" y="3886200"/>
            <a:ext cx="762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7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3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6EC52-FAC8-4866-60F3-E7D4B8F42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167"/>
          <a:stretch/>
        </p:blipFill>
        <p:spPr>
          <a:xfrm>
            <a:off x="228600" y="914400"/>
            <a:ext cx="4191000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7B3F9-7467-A8FF-AE95-57878467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67" b="52963"/>
          <a:stretch/>
        </p:blipFill>
        <p:spPr>
          <a:xfrm>
            <a:off x="4800600" y="914400"/>
            <a:ext cx="3733800" cy="4446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DF6DF-2CAB-80CE-E7E9-1B25A1028E44}"/>
              </a:ext>
            </a:extLst>
          </p:cNvPr>
          <p:cNvSpPr txBox="1"/>
          <p:nvPr/>
        </p:nvSpPr>
        <p:spPr>
          <a:xfrm>
            <a:off x="5105400" y="59436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Right Click on “</a:t>
            </a:r>
            <a:r>
              <a:rPr lang="en-IN" dirty="0" err="1"/>
              <a:t>SqlDataSource</a:t>
            </a:r>
            <a:r>
              <a:rPr lang="en-IN" dirty="0"/>
              <a:t>” and click on “Configure Data Source”</a:t>
            </a:r>
          </a:p>
        </p:txBody>
      </p:sp>
    </p:spTree>
    <p:extLst>
      <p:ext uri="{BB962C8B-B14F-4D97-AF65-F5344CB8AC3E}">
        <p14:creationId xmlns:p14="http://schemas.microsoft.com/office/powerpoint/2010/main" val="69764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B5288-E4AE-D923-1A73-F7FE5F40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457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>
                <a:solidFill>
                  <a:srgbClr val="2185C5"/>
                </a:solidFill>
              </a:rPr>
              <a:t>Mr. M.R. Solanki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hlinkClick r:id="rId3"/>
              </a:rPr>
              <a:t>manish_ratilal2002@yahoo.com</a:t>
            </a: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SBMP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F423F-28A0-9754-AAAB-EEB79DCD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7825973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6ADBFE-8716-B6A7-9891-0E02644835CD}"/>
              </a:ext>
            </a:extLst>
          </p:cNvPr>
          <p:cNvSpPr txBox="1"/>
          <p:nvPr/>
        </p:nvSpPr>
        <p:spPr>
          <a:xfrm>
            <a:off x="1143000" y="1524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dirty="0" err="1"/>
              <a:t>DropDown</a:t>
            </a:r>
            <a:r>
              <a:rPr lang="en-IN" dirty="0"/>
              <a:t> and select the database name</a:t>
            </a:r>
          </a:p>
        </p:txBody>
      </p:sp>
    </p:spTree>
    <p:extLst>
      <p:ext uri="{BB962C8B-B14F-4D97-AF65-F5344CB8AC3E}">
        <p14:creationId xmlns:p14="http://schemas.microsoft.com/office/powerpoint/2010/main" val="1678944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31FF1-3FED-AA22-EBD5-7D831340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3" y="228600"/>
            <a:ext cx="782597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1DF25-68AF-CA9B-5852-5307B4B8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3" y="0"/>
            <a:ext cx="7825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D089E-8239-FAE1-2318-0ABC4AB9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7825973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06240-2195-24FD-7685-EB7B65B535F5}"/>
              </a:ext>
            </a:extLst>
          </p:cNvPr>
          <p:cNvSpPr txBox="1"/>
          <p:nvPr/>
        </p:nvSpPr>
        <p:spPr>
          <a:xfrm>
            <a:off x="1676400" y="248714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the table and its  fields </a:t>
            </a:r>
          </a:p>
        </p:txBody>
      </p:sp>
    </p:spTree>
    <p:extLst>
      <p:ext uri="{BB962C8B-B14F-4D97-AF65-F5344CB8AC3E}">
        <p14:creationId xmlns:p14="http://schemas.microsoft.com/office/powerpoint/2010/main" val="3675606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E3C11-63AE-F09C-333F-1D17D234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3" y="0"/>
            <a:ext cx="78259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6B282-0D09-0BAB-43B3-509BD6DB9A1E}"/>
              </a:ext>
            </a:extLst>
          </p:cNvPr>
          <p:cNvSpPr txBox="1"/>
          <p:nvPr/>
        </p:nvSpPr>
        <p:spPr>
          <a:xfrm>
            <a:off x="4191000" y="4572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“Test Query”</a:t>
            </a:r>
          </a:p>
        </p:txBody>
      </p:sp>
    </p:spTree>
    <p:extLst>
      <p:ext uri="{BB962C8B-B14F-4D97-AF65-F5344CB8AC3E}">
        <p14:creationId xmlns:p14="http://schemas.microsoft.com/office/powerpoint/2010/main" val="130475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FF135-2D1F-7D1A-CDD4-E9B59209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3" y="0"/>
            <a:ext cx="78259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4F0C9-7CC0-C250-4975-68069FFA1247}"/>
              </a:ext>
            </a:extLst>
          </p:cNvPr>
          <p:cNvSpPr txBox="1"/>
          <p:nvPr/>
        </p:nvSpPr>
        <p:spPr>
          <a:xfrm>
            <a:off x="4648200" y="5334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“Finish”</a:t>
            </a:r>
          </a:p>
        </p:txBody>
      </p:sp>
    </p:spTree>
    <p:extLst>
      <p:ext uri="{BB962C8B-B14F-4D97-AF65-F5344CB8AC3E}">
        <p14:creationId xmlns:p14="http://schemas.microsoft.com/office/powerpoint/2010/main" val="405394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359A27-E469-3FA9-3057-5CB3430477C7}"/>
              </a:ext>
            </a:extLst>
          </p:cNvPr>
          <p:cNvSpPr txBox="1"/>
          <p:nvPr/>
        </p:nvSpPr>
        <p:spPr>
          <a:xfrm>
            <a:off x="76200" y="23872"/>
            <a:ext cx="89916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Button1_Click(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sender,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EventArgs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SqlConnection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conn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SqlConnection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ConfigurationManager.ConnectionStrings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RegiConnectionString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].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ConnectionString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conn.Open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insertQuery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"insert into users(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firstName,lastname,username,password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) values (@firstname,@lastname,@username,@password)"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SqlCommand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SqlCommand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insertQuery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conn);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cmd.Parameters.AddWithValue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"@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TextBox1.Text);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cmd.Parameters.AddWithValue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"@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TextBox2.Text);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cmd.Parameters.AddWithValue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"@username"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TextBox3.Text);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cmd.Parameters.AddWithValue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"@password"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TextBox4.Text);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cmd.ExecuteNonQuery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Response.Write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"User 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registeration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 done Successfully!!!thank you"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IN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conn.Close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IN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IN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(Exception ex)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s-E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s-E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Response.Write</a:t>
            </a:r>
            <a:r>
              <a:rPr lang="es-E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s-E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"error"</a:t>
            </a:r>
            <a:r>
              <a:rPr lang="es-E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+ </a:t>
            </a:r>
            <a:r>
              <a:rPr lang="es-E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ex.ToString</a:t>
            </a:r>
            <a:r>
              <a:rPr lang="es-E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en-IN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end of Button1_Click method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3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32D1D-8AC7-D4FB-FA8E-642B9B788F19}"/>
              </a:ext>
            </a:extLst>
          </p:cNvPr>
          <p:cNvSpPr txBox="1"/>
          <p:nvPr/>
        </p:nvSpPr>
        <p:spPr>
          <a:xfrm>
            <a:off x="152400" y="76200"/>
            <a:ext cx="8839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&lt;%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@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Page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Language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="C#"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AutoEventWireup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="true"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CodeBehind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dbconnect.aspx.cs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Inherits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="WebApplication1.dbconnect"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%&gt;</a:t>
            </a:r>
          </a:p>
          <a:p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&lt;!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DOCTYPE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html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html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xmlns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="http://www.w3.org/1999/xhtml"&gt;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head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title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title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head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body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form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="form1"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div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div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="Label1"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="Label"&gt;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First Name: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="TextBox1"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="server"&gt;&lt;/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="Label2"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="Label"&gt;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Last Name: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="TextBox2"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Height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="25px"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Width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="151px"&gt;&lt;/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="Label3"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="Label"&gt;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User Name: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="TextBox3"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="server"&gt;&lt;/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="Label4"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="Label"&gt;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Password: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Label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="TextBox4"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="server"&gt;&lt;/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TextBox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US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="Button1"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margin-left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43px"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Text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="Button"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OnClick</a:t>
            </a:r>
            <a:r>
              <a:rPr lang="en-US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="Button1_Click"/&gt;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SqlDataSource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ID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="SqlDataSource1"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runat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="server"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ConnectionString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&lt;%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$ 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ConnectionStrings:RegiConnectionString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%&gt;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OnSelecting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="SqlDataSource1_Selecting"</a:t>
            </a:r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SelectCommand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="SELECT * FROM [Table]"&gt;&lt;/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asp</a:t>
            </a:r>
            <a:r>
              <a:rPr lang="en-IN" sz="12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:</a:t>
            </a:r>
            <a:r>
              <a:rPr lang="en-IN" sz="1200" dirty="0" err="1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SqlDataSource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form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body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</a:t>
            </a:r>
            <a:r>
              <a:rPr lang="en-IN" sz="1200" dirty="0">
                <a:solidFill>
                  <a:srgbClr val="8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html</a:t>
            </a:r>
            <a:r>
              <a:rPr lang="en-IN" sz="12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&gt;</a:t>
            </a:r>
            <a:endParaRPr lang="en-IN" sz="12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5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1E5D8-9196-6DEA-BA75-E6BD9C7A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" y="609600"/>
            <a:ext cx="9144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0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565AE-B937-16C7-0719-8493862E3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0" b="53107"/>
          <a:stretch/>
        </p:blipFill>
        <p:spPr>
          <a:xfrm>
            <a:off x="381000" y="913579"/>
            <a:ext cx="8153400" cy="3824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583CF-D47A-8AEB-F09D-18ACA3E1F65D}"/>
              </a:ext>
            </a:extLst>
          </p:cNvPr>
          <p:cNvSpPr txBox="1"/>
          <p:nvPr/>
        </p:nvSpPr>
        <p:spPr>
          <a:xfrm>
            <a:off x="2251364" y="759691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Database Entries</a:t>
            </a:r>
          </a:p>
        </p:txBody>
      </p:sp>
    </p:spTree>
    <p:extLst>
      <p:ext uri="{BB962C8B-B14F-4D97-AF65-F5344CB8AC3E}">
        <p14:creationId xmlns:p14="http://schemas.microsoft.com/office/powerpoint/2010/main" val="10893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73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marL="457200" indent="-45720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800" b="1" dirty="0">
                <a:solidFill>
                  <a:srgbClr val="0070C0"/>
                </a:solidFill>
              </a:rPr>
              <a:t>Create ASP.NET project to connect with database</a:t>
            </a:r>
          </a:p>
          <a:p>
            <a:pPr marL="457200" indent="-457200" algn="just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" sz="2800" b="1" dirty="0">
              <a:solidFill>
                <a:srgbClr val="0070C0"/>
              </a:solidFill>
            </a:endParaRP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202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A518F-69C0-1F5B-62D4-3720567B0341}"/>
              </a:ext>
            </a:extLst>
          </p:cNvPr>
          <p:cNvSpPr txBox="1"/>
          <p:nvPr/>
        </p:nvSpPr>
        <p:spPr>
          <a:xfrm>
            <a:off x="838200" y="2681100"/>
            <a:ext cx="723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https://www.c-sharpcorner.com/article/how-to-connect-sql-database-in-asp-net-using-c-sharp-and-insert-and-view-the-data-usi/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92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3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90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50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46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" sz="2400" dirty="0">
                <a:solidFill>
                  <a:srgbClr val="FFFFFF"/>
                </a:solidFill>
              </a:rPr>
              <a:t>anish_ratilal2002@yahoo.com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1143000" y="762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310423" y="1295400"/>
            <a:ext cx="880125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Font typeface="Wingdings" pitchFamily="2" charset="2"/>
              <a:buChar char="q"/>
            </a:pPr>
            <a:r>
              <a:rPr lang="en-IN" sz="2000" u="sng" dirty="0">
                <a:hlinkClick r:id="rId3"/>
              </a:rPr>
              <a:t>https://www.c-sharpcorner.com/article/how-to-connect-sql-database-in-asp-net-using-c-sharp-and-insert-and-view-the-data-usi/</a:t>
            </a:r>
          </a:p>
          <a:p>
            <a:pPr marL="457200" lvl="0" indent="-381000">
              <a:lnSpc>
                <a:spcPct val="115000"/>
              </a:lnSpc>
              <a:buFont typeface="Wingdings" pitchFamily="2" charset="2"/>
              <a:buChar char="q"/>
            </a:pPr>
            <a:r>
              <a:rPr lang="en-IN" sz="2000" u="sng" dirty="0">
                <a:hlinkClick r:id="rId3"/>
              </a:rPr>
              <a:t>Video Tutorial https://www.youtube.com/watch?v=M0vvS5woWIo&amp;ab_channel=BoostMyTool    </a:t>
            </a:r>
            <a:endParaRPr lang="en" sz="2000" u="sng" dirty="0">
              <a:hlinkClick r:id="rId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</a:rPr>
              <a:t>Adding Database into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8173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2083E-9CCD-446B-0B64-256488CFAC21}"/>
              </a:ext>
            </a:extLst>
          </p:cNvPr>
          <p:cNvSpPr txBox="1"/>
          <p:nvPr/>
        </p:nvSpPr>
        <p:spPr>
          <a:xfrm>
            <a:off x="2362200" y="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ADO.NET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8FFF-6E72-7F85-20A6-01D6A08FB0FC}"/>
              </a:ext>
            </a:extLst>
          </p:cNvPr>
          <p:cNvSpPr txBox="1"/>
          <p:nvPr/>
        </p:nvSpPr>
        <p:spPr>
          <a:xfrm>
            <a:off x="1981200" y="2344395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a Web application  &amp; add database control i.e. SQL Server Database 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8495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B22C42-A4AA-ABA4-8B69-87DFBAE3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5"/>
          <a:stretch/>
        </p:blipFill>
        <p:spPr>
          <a:xfrm>
            <a:off x="0" y="15240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B5201-2F01-1F6C-991B-74D014F41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400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5C7CB-06EC-466E-CD6A-AF928E3AF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0" t="14445" r="1667" b="10000"/>
          <a:stretch/>
        </p:blipFill>
        <p:spPr>
          <a:xfrm>
            <a:off x="304800" y="838200"/>
            <a:ext cx="85344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1874D-708B-E94F-1808-77BD0716EF01}"/>
              </a:ext>
            </a:extLst>
          </p:cNvPr>
          <p:cNvSpPr txBox="1"/>
          <p:nvPr/>
        </p:nvSpPr>
        <p:spPr>
          <a:xfrm>
            <a:off x="3276600" y="277343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It will create “Database1.mdf” file inside </a:t>
            </a:r>
            <a:r>
              <a:rPr lang="en-US" sz="1800" b="1" dirty="0" err="1">
                <a:solidFill>
                  <a:srgbClr val="00B050"/>
                </a:solidFill>
              </a:rPr>
              <a:t>App_Data</a:t>
            </a:r>
            <a:r>
              <a:rPr lang="en-US" sz="1800" b="1" dirty="0">
                <a:solidFill>
                  <a:srgbClr val="00B050"/>
                </a:solidFill>
              </a:rPr>
              <a:t> folder </a:t>
            </a:r>
            <a:endParaRPr lang="en-IN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8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E7A3F-47DF-1BDA-98D6-F2B1D8B44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67" b="8148"/>
          <a:stretch/>
        </p:blipFill>
        <p:spPr>
          <a:xfrm>
            <a:off x="152400" y="609600"/>
            <a:ext cx="5257800" cy="601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AB28D-FED5-79A1-EC39-895442EA3CD2}"/>
              </a:ext>
            </a:extLst>
          </p:cNvPr>
          <p:cNvSpPr txBox="1"/>
          <p:nvPr/>
        </p:nvSpPr>
        <p:spPr>
          <a:xfrm>
            <a:off x="76200" y="1524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Click on View -&gt; Server Explorer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AA1AC-4C9E-D0A2-1F86-074D3FCF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67" b="55926"/>
          <a:stretch/>
        </p:blipFill>
        <p:spPr>
          <a:xfrm>
            <a:off x="5638800" y="609600"/>
            <a:ext cx="2895600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10EB-CF50-4A00-FE52-CD0B4DD88D37}"/>
              </a:ext>
            </a:extLst>
          </p:cNvPr>
          <p:cNvSpPr txBox="1"/>
          <p:nvPr/>
        </p:nvSpPr>
        <p:spPr>
          <a:xfrm>
            <a:off x="5410200" y="12007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Double Click on “Database1.mdf” file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227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7A343FCF412A4CBBF248C5EA245A29" ma:contentTypeVersion="2" ma:contentTypeDescription="Create a new document." ma:contentTypeScope="" ma:versionID="54a8cd6180b11eba3ce758296d5f5605">
  <xsd:schema xmlns:xsd="http://www.w3.org/2001/XMLSchema" xmlns:xs="http://www.w3.org/2001/XMLSchema" xmlns:p="http://schemas.microsoft.com/office/2006/metadata/properties" xmlns:ns2="a55e4c74-724e-4bbb-b57f-74b6d93aa962" targetNamespace="http://schemas.microsoft.com/office/2006/metadata/properties" ma:root="true" ma:fieldsID="90074f7e3e8769fb233108801504c519" ns2:_="">
    <xsd:import namespace="a55e4c74-724e-4bbb-b57f-74b6d93aa9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e4c74-724e-4bbb-b57f-74b6d93aa9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4E8092-2344-481A-A555-36AB1A07201C}"/>
</file>

<file path=customXml/itemProps2.xml><?xml version="1.0" encoding="utf-8"?>
<ds:datastoreItem xmlns:ds="http://schemas.openxmlformats.org/officeDocument/2006/customXml" ds:itemID="{51650A3B-EA8E-4CA5-B18E-0BE98EDD4904}"/>
</file>

<file path=customXml/itemProps3.xml><?xml version="1.0" encoding="utf-8"?>
<ds:datastoreItem xmlns:ds="http://schemas.openxmlformats.org/officeDocument/2006/customXml" ds:itemID="{BF45EC17-341F-4D1D-910B-9A0B284C0428}"/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803</Words>
  <Application>Microsoft Office PowerPoint</Application>
  <PresentationFormat>On-screen Show (4:3)</PresentationFormat>
  <Paragraphs>91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Cascadia Mono</vt:lpstr>
      <vt:lpstr>Wingdings</vt:lpstr>
      <vt:lpstr>Arial</vt:lpstr>
      <vt:lpstr>Raleway</vt:lpstr>
      <vt:lpstr>Lato</vt:lpstr>
      <vt:lpstr>Antonio template</vt:lpstr>
      <vt:lpstr>Database Connectivity with ASP.NET</vt:lpstr>
      <vt:lpstr>PowerPoint Presentation</vt:lpstr>
      <vt:lpstr>Learning Outcomes</vt:lpstr>
      <vt:lpstr>Adding Database into 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lastModifiedBy>Manish Solanki</cp:lastModifiedBy>
  <cp:revision>202</cp:revision>
  <dcterms:modified xsi:type="dcterms:W3CDTF">2023-04-16T16:12:37Z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0x010100587A343FCF412A4CBBF248C5EA245A29</vt:lpwstr>
  </property>
</Properties>
</file>